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Garbata" charset="1" panose="00000500000000000000"/>
      <p:regular r:id="rId37"/>
    </p:embeddedFont>
    <p:embeddedFont>
      <p:font typeface="HK Grotesk Bold" charset="1" panose="00000800000000000000"/>
      <p:regular r:id="rId38"/>
    </p:embeddedFont>
    <p:embeddedFont>
      <p:font typeface="Halant Medium" charset="1" panose="00000600000000000000"/>
      <p:regular r:id="rId39"/>
    </p:embeddedFont>
    <p:embeddedFont>
      <p:font typeface="Assistant Regular" charset="1" panose="000005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89520"/>
            <a:ext cx="8115300" cy="167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731F7D"/>
                </a:solidFill>
                <a:latin typeface="Garbata"/>
                <a:ea typeface="Garbata"/>
                <a:cs typeface="Garbata"/>
                <a:sym typeface="Garbata"/>
              </a:rPr>
              <a:t>Comment mettre en place une infrastructure réseau 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29519"/>
            <a:ext cx="11438572" cy="304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84"/>
              </a:lnSpc>
            </a:pPr>
            <a:r>
              <a:rPr lang="en-US" sz="10410">
                <a:solidFill>
                  <a:srgbClr val="382A3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Mise en Situation 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624184">
            <a:off x="9178216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02367">
            <a:off x="-1214151" y="4995701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3010144" y="-2479599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55647">
            <a:off x="-2240174" y="-4972087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1" y="0"/>
                </a:lnTo>
                <a:lnTo>
                  <a:pt x="8275791" y="7913725"/>
                </a:lnTo>
                <a:lnTo>
                  <a:pt x="0" y="7913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883536">
            <a:off x="14982647" y="4774151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80257">
            <a:off x="2946926" y="714568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12711" y="2279749"/>
            <a:ext cx="4652134" cy="5727501"/>
          </a:xfrm>
          <a:custGeom>
            <a:avLst/>
            <a:gdLst/>
            <a:ahLst/>
            <a:cxnLst/>
            <a:rect r="r" b="b" t="t" l="l"/>
            <a:pathLst>
              <a:path h="5727501" w="4652134">
                <a:moveTo>
                  <a:pt x="0" y="0"/>
                </a:moveTo>
                <a:lnTo>
                  <a:pt x="4652134" y="0"/>
                </a:lnTo>
                <a:lnTo>
                  <a:pt x="4652134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25559" y="2399531"/>
            <a:ext cx="6567948" cy="5569620"/>
          </a:xfrm>
          <a:custGeom>
            <a:avLst/>
            <a:gdLst/>
            <a:ahLst/>
            <a:cxnLst/>
            <a:rect r="r" b="b" t="t" l="l"/>
            <a:pathLst>
              <a:path h="5569620" w="6567948">
                <a:moveTo>
                  <a:pt x="0" y="0"/>
                </a:moveTo>
                <a:lnTo>
                  <a:pt x="6567948" y="0"/>
                </a:lnTo>
                <a:lnTo>
                  <a:pt x="656794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9718" y="860819"/>
            <a:ext cx="12908564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DHCP</a:t>
            </a:r>
          </a:p>
        </p:txBody>
      </p:sp>
    </p:spTree>
  </p:cSld>
  <p:clrMapOvr>
    <a:masterClrMapping/>
  </p:clrMapOvr>
  <p:transition spd="slow">
    <p:push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9718" y="1038225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382A3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Schéma Paquet Tracer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827913">
            <a:off x="13109323" y="-3288758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5"/>
                </a:lnTo>
                <a:lnTo>
                  <a:pt x="0" y="726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94633">
            <a:off x="-649579" y="6777673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6066" y="2110327"/>
            <a:ext cx="10475868" cy="8192464"/>
          </a:xfrm>
          <a:custGeom>
            <a:avLst/>
            <a:gdLst/>
            <a:ahLst/>
            <a:cxnLst/>
            <a:rect r="r" b="b" t="t" l="l"/>
            <a:pathLst>
              <a:path h="8192464" w="10475868">
                <a:moveTo>
                  <a:pt x="0" y="0"/>
                </a:moveTo>
                <a:lnTo>
                  <a:pt x="10475868" y="0"/>
                </a:lnTo>
                <a:lnTo>
                  <a:pt x="10475868" y="8192464"/>
                </a:lnTo>
                <a:lnTo>
                  <a:pt x="0" y="8192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9" t="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21408" y="828559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8" y="0"/>
                </a:lnTo>
                <a:lnTo>
                  <a:pt x="2605188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33514">
            <a:off x="2110944" y="5606537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72360">
            <a:off x="6297374" y="402625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5297619"/>
            <a:ext cx="8124825" cy="358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Mettre en oeuvre un système de supervision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5030" y="1028700"/>
            <a:ext cx="1483795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62184" y="4503964"/>
            <a:ext cx="10565414" cy="128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4"/>
              </a:lnSpc>
            </a:pPr>
            <a:r>
              <a:rPr lang="en-US" sz="857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Observium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41953">
            <a:off x="-3191979" y="-2654232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3" y="0"/>
                </a:lnTo>
                <a:lnTo>
                  <a:pt x="7336933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81772">
            <a:off x="15810429" y="319827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1573077" y="8247795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89718" y="1629489"/>
            <a:ext cx="12908564" cy="6788776"/>
            <a:chOff x="0" y="0"/>
            <a:chExt cx="17211418" cy="90517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309800" y="1433651"/>
              <a:ext cx="12591818" cy="7618050"/>
            </a:xfrm>
            <a:custGeom>
              <a:avLst/>
              <a:gdLst/>
              <a:ahLst/>
              <a:cxnLst/>
              <a:rect r="r" b="b" t="t" l="l"/>
              <a:pathLst>
                <a:path h="7618050" w="12591818">
                  <a:moveTo>
                    <a:pt x="0" y="0"/>
                  </a:moveTo>
                  <a:lnTo>
                    <a:pt x="12591818" y="0"/>
                  </a:lnTo>
                  <a:lnTo>
                    <a:pt x="12591818" y="7618050"/>
                  </a:lnTo>
                  <a:lnTo>
                    <a:pt x="0" y="7618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9525"/>
              <a:ext cx="17211418" cy="1424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45"/>
                </a:lnSpc>
              </a:pPr>
              <a:r>
                <a:rPr lang="en-US" sz="7072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Dashboard de supervision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984771" y="8662653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9097056" y="-2083690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1" y="0"/>
                </a:lnTo>
                <a:lnTo>
                  <a:pt x="3903561" y="3698624"/>
                </a:lnTo>
                <a:lnTo>
                  <a:pt x="0" y="3698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990425">
            <a:off x="-4775047" y="-203033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395052">
            <a:off x="14375729" y="987078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906910">
            <a:off x="8410438" y="6850357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2" y="0"/>
                </a:lnTo>
                <a:lnTo>
                  <a:pt x="6135172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89718" y="4615406"/>
            <a:ext cx="12908564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Pour surveiller quoi ?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02367">
            <a:off x="-1214151" y="4995701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3010144" y="-2479599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55647">
            <a:off x="-2240174" y="-4972087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1" y="0"/>
                </a:lnTo>
                <a:lnTo>
                  <a:pt x="8275791" y="7913725"/>
                </a:lnTo>
                <a:lnTo>
                  <a:pt x="0" y="7913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883536">
            <a:off x="14982647" y="4774151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80257">
            <a:off x="2946926" y="714568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37381" y="1593654"/>
            <a:ext cx="12908564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Pour surveiller quoi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27103" y="4258562"/>
            <a:ext cx="9366769" cy="68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5"/>
              </a:lnSpc>
            </a:pPr>
            <a:r>
              <a:rPr lang="en-US" sz="4135">
                <a:solidFill>
                  <a:srgbClr val="FFFFFF"/>
                </a:solidFill>
                <a:latin typeface="Garbata"/>
                <a:ea typeface="Garbata"/>
                <a:cs typeface="Garbata"/>
                <a:sym typeface="Garbata"/>
              </a:rPr>
              <a:t>Etat des équipements critiques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27103" y="5546660"/>
            <a:ext cx="7165881" cy="68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FFFFFF"/>
                </a:solidFill>
                <a:latin typeface="Garbata"/>
                <a:ea typeface="Garbata"/>
                <a:cs typeface="Garbata"/>
                <a:sym typeface="Garbata"/>
              </a:rPr>
              <a:t>Performances réseau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27103" y="6839222"/>
            <a:ext cx="6775540" cy="68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FFFFFF"/>
                </a:solidFill>
                <a:latin typeface="Garbata"/>
                <a:ea typeface="Garbata"/>
                <a:cs typeface="Garbata"/>
                <a:sym typeface="Garbata"/>
              </a:rPr>
              <a:t>Etat du stockage NAS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1F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4184">
            <a:off x="10428198" y="-360373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9734119" y="8180670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7619">
            <a:off x="3614826" y="-45079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248516"/>
            <a:ext cx="6897182" cy="5200684"/>
            <a:chOff x="0" y="0"/>
            <a:chExt cx="9196242" cy="69342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54176"/>
              <a:ext cx="9196242" cy="478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Installer et configurer un NAS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941158" cy="139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>
                      <a:alpha val="60000"/>
                    </a:srgbClr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</p:grpSp>
    </p:spTree>
  </p:cSld>
  <p:clrMapOvr>
    <a:masterClrMapping/>
  </p:clrMapOvr>
  <p:transition spd="slow">
    <p:push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1F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59804">
            <a:off x="13394096" y="3980652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7"/>
                </a:lnTo>
                <a:lnTo>
                  <a:pt x="0" y="805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1076456" y="7591124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7619">
            <a:off x="-426209" y="473953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68627" y="2409401"/>
            <a:ext cx="10750746" cy="5468197"/>
          </a:xfrm>
          <a:custGeom>
            <a:avLst/>
            <a:gdLst/>
            <a:ahLst/>
            <a:cxnLst/>
            <a:rect r="r" b="b" t="t" l="l"/>
            <a:pathLst>
              <a:path h="5468197" w="10750746">
                <a:moveTo>
                  <a:pt x="0" y="0"/>
                </a:moveTo>
                <a:lnTo>
                  <a:pt x="10750746" y="0"/>
                </a:lnTo>
                <a:lnTo>
                  <a:pt x="10750746" y="5468198"/>
                </a:lnTo>
                <a:lnTo>
                  <a:pt x="0" y="546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8217" y="1220147"/>
            <a:ext cx="8711565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Configuration du </a:t>
            </a:r>
            <a:r>
              <a:rPr lang="en-US" b="true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0120" y="6889550"/>
            <a:ext cx="3183927" cy="3016771"/>
          </a:xfrm>
          <a:custGeom>
            <a:avLst/>
            <a:gdLst/>
            <a:ahLst/>
            <a:cxnLst/>
            <a:rect r="r" b="b" t="t" l="l"/>
            <a:pathLst>
              <a:path h="3016771" w="3183927">
                <a:moveTo>
                  <a:pt x="0" y="0"/>
                </a:moveTo>
                <a:lnTo>
                  <a:pt x="3183927" y="0"/>
                </a:lnTo>
                <a:lnTo>
                  <a:pt x="3183927" y="3016771"/>
                </a:lnTo>
                <a:lnTo>
                  <a:pt x="0" y="301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41185">
            <a:off x="12460101" y="-1610525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59566">
            <a:off x="277742" y="1077826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099" y="0"/>
                </a:lnTo>
                <a:lnTo>
                  <a:pt x="2895099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4148" y="3572235"/>
            <a:ext cx="9139704" cy="315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Le stockage centralisé des fichiers sur le réseau.  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07229" y="1038225"/>
            <a:ext cx="77269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382A3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Objectifs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07229" y="3424482"/>
            <a:ext cx="11528997" cy="61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sz="4599">
                <a:solidFill>
                  <a:srgbClr val="731F7D"/>
                </a:solidFill>
                <a:latin typeface="Garbata"/>
                <a:ea typeface="Garbata"/>
                <a:cs typeface="Garbata"/>
                <a:sym typeface="Garbata"/>
              </a:rPr>
              <a:t>Déployer un serveur Windows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07229" y="6641283"/>
            <a:ext cx="11528997" cy="61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sz="4599">
                <a:solidFill>
                  <a:srgbClr val="731F7D"/>
                </a:solidFill>
                <a:latin typeface="Garbata"/>
                <a:ea typeface="Garbata"/>
                <a:cs typeface="Garbata"/>
                <a:sym typeface="Garbata"/>
              </a:rPr>
              <a:t>Installer et configurer un NAS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07229" y="5034862"/>
            <a:ext cx="11873542" cy="61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sz="4599">
                <a:solidFill>
                  <a:srgbClr val="731F7D"/>
                </a:solidFill>
                <a:latin typeface="Garbata"/>
                <a:ea typeface="Garbata"/>
                <a:cs typeface="Garbata"/>
                <a:sym typeface="Garbata"/>
              </a:rPr>
              <a:t>Mettre en oeuvre un système de supervision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964625" y="5207575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1"/>
                </a:lnTo>
                <a:lnTo>
                  <a:pt x="0" y="231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0367">
            <a:off x="7509750" y="6217133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7862">
            <a:off x="10977672" y="553359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099" y="0"/>
                </a:lnTo>
                <a:lnTo>
                  <a:pt x="2895099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47072" y="4096171"/>
            <a:ext cx="7220092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L’intégration avec l’Active Directory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63843">
            <a:off x="-804325" y="3642411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08952">
            <a:off x="5324753" y="36541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099" y="0"/>
                </a:lnTo>
                <a:lnTo>
                  <a:pt x="2895099" y="2768438"/>
                </a:lnTo>
                <a:lnTo>
                  <a:pt x="0" y="2768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55397" y="2758779"/>
            <a:ext cx="10461888" cy="212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45"/>
              </a:lnSpc>
              <a:spcBef>
                <a:spcPct val="0"/>
              </a:spcBef>
            </a:pPr>
            <a:r>
              <a:rPr lang="en-US" b="true" sz="7072" strike="noStrike" u="none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Structure de dossiers par département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55397" y="5673654"/>
            <a:ext cx="9655779" cy="212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Organisation logique et sécurisée. 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27941">
            <a:off x="5291754" y="1493497"/>
            <a:ext cx="7704491" cy="7300006"/>
          </a:xfrm>
          <a:custGeom>
            <a:avLst/>
            <a:gdLst/>
            <a:ahLst/>
            <a:cxnLst/>
            <a:rect r="r" b="b" t="t" l="l"/>
            <a:pathLst>
              <a:path h="7300006" w="7704491">
                <a:moveTo>
                  <a:pt x="0" y="0"/>
                </a:moveTo>
                <a:lnTo>
                  <a:pt x="7704492" y="0"/>
                </a:lnTo>
                <a:lnTo>
                  <a:pt x="7704492" y="7300006"/>
                </a:lnTo>
                <a:lnTo>
                  <a:pt x="0" y="7300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1001" y="4615406"/>
            <a:ext cx="6085999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Les contraintes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27941">
            <a:off x="761807" y="264415"/>
            <a:ext cx="5025928" cy="4762067"/>
          </a:xfrm>
          <a:custGeom>
            <a:avLst/>
            <a:gdLst/>
            <a:ahLst/>
            <a:cxnLst/>
            <a:rect r="r" b="b" t="t" l="l"/>
            <a:pathLst>
              <a:path h="4762067" w="5025928">
                <a:moveTo>
                  <a:pt x="0" y="0"/>
                </a:moveTo>
                <a:lnTo>
                  <a:pt x="5025928" y="0"/>
                </a:lnTo>
                <a:lnTo>
                  <a:pt x="5025928" y="4762067"/>
                </a:lnTo>
                <a:lnTo>
                  <a:pt x="0" y="476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9709" y="2294739"/>
            <a:ext cx="3970125" cy="7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3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Les contraintes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14458" y="1349479"/>
            <a:ext cx="10530147" cy="94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Sécurité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4458" y="6079418"/>
            <a:ext cx="10530147" cy="61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sz="4599">
                <a:solidFill>
                  <a:srgbClr val="731F7D"/>
                </a:solidFill>
                <a:latin typeface="Garbata"/>
                <a:ea typeface="Garbata"/>
                <a:cs typeface="Garbata"/>
                <a:sym typeface="Garbata"/>
              </a:rPr>
              <a:t>Sécurisation des VLAN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14458" y="4336082"/>
            <a:ext cx="9722879" cy="61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sz="4599">
                <a:solidFill>
                  <a:srgbClr val="731F7D"/>
                </a:solidFill>
                <a:latin typeface="Garbata"/>
                <a:ea typeface="Garbata"/>
                <a:cs typeface="Garbata"/>
                <a:sym typeface="Garbata"/>
              </a:rPr>
              <a:t>Règles de par feu grâce à PFSENSE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27255">
            <a:off x="761807" y="264415"/>
            <a:ext cx="5025928" cy="4762067"/>
          </a:xfrm>
          <a:custGeom>
            <a:avLst/>
            <a:gdLst/>
            <a:ahLst/>
            <a:cxnLst/>
            <a:rect r="r" b="b" t="t" l="l"/>
            <a:pathLst>
              <a:path h="4762067" w="5025928">
                <a:moveTo>
                  <a:pt x="0" y="0"/>
                </a:moveTo>
                <a:lnTo>
                  <a:pt x="5025928" y="0"/>
                </a:lnTo>
                <a:lnTo>
                  <a:pt x="5025928" y="4762067"/>
                </a:lnTo>
                <a:lnTo>
                  <a:pt x="0" y="476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9709" y="2294739"/>
            <a:ext cx="3970125" cy="7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3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Les contraintes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14458" y="1349479"/>
            <a:ext cx="10530147" cy="94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Evolutivité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4458" y="4336082"/>
            <a:ext cx="9722879" cy="119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sz="4599">
                <a:solidFill>
                  <a:srgbClr val="731F7D"/>
                </a:solidFill>
                <a:latin typeface="Garbata"/>
                <a:ea typeface="Garbata"/>
                <a:cs typeface="Garbata"/>
                <a:sym typeface="Garbata"/>
              </a:rPr>
              <a:t>Prévoir l’arrivée de nouveaux utilisateurs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4111359" y="-3364814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7041385"/>
            <a:ext cx="10237362" cy="2216915"/>
            <a:chOff x="0" y="0"/>
            <a:chExt cx="13649816" cy="295588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64530"/>
              <a:ext cx="13649816" cy="159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En conclusion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705043" cy="84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43"/>
                </a:lnSpc>
                <a:spcBef>
                  <a:spcPct val="0"/>
                </a:spcBef>
              </a:pPr>
              <a:r>
                <a:rPr lang="en-US" sz="3959" i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Qu’avons-nous appris </a:t>
              </a:r>
              <a:r>
                <a:rPr lang="en-US" b="true" sz="3959" i="true" u="non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?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1114">
            <a:off x="-3277975" y="-32501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0682">
            <a:off x="14112862" y="171261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89695">
            <a:off x="7109773" y="8076847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15680" y="4615406"/>
            <a:ext cx="10256639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Une infrastructure réseau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1114">
            <a:off x="-6206799" y="37725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3" y="0"/>
                </a:lnTo>
                <a:lnTo>
                  <a:pt x="7336933" y="6529870"/>
                </a:lnTo>
                <a:lnTo>
                  <a:pt x="0" y="652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0682">
            <a:off x="16253773" y="-384845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89695">
            <a:off x="5367308" y="926320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15680" y="759739"/>
            <a:ext cx="10256639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Une infrastructure réseau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52116" y="3369653"/>
            <a:ext cx="5383768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Branchement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9309" y="4998275"/>
            <a:ext cx="5529382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Configuration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04234" y="6625963"/>
            <a:ext cx="3733919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Réflexion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1114">
            <a:off x="-6206799" y="37725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3" y="0"/>
                </a:lnTo>
                <a:lnTo>
                  <a:pt x="7336933" y="6529870"/>
                </a:lnTo>
                <a:lnTo>
                  <a:pt x="0" y="652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0682">
            <a:off x="16253773" y="-384845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89695">
            <a:off x="5367308" y="926320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79968" y="4251960"/>
            <a:ext cx="12128063" cy="18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COMPLICATIONS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02367">
            <a:off x="-1214151" y="4995701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3010144" y="-2479599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55647">
            <a:off x="-2240174" y="-4972087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1" y="0"/>
                </a:lnTo>
                <a:lnTo>
                  <a:pt x="8275791" y="7913725"/>
                </a:lnTo>
                <a:lnTo>
                  <a:pt x="0" y="7913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883536">
            <a:off x="14982647" y="4774151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80257">
            <a:off x="2946926" y="714568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7825" y="4086768"/>
            <a:ext cx="13092351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Application des cours théoriques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8934485" cy="5157731"/>
            <a:chOff x="0" y="0"/>
            <a:chExt cx="11912647" cy="687697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38039"/>
              <a:ext cx="11912647" cy="4738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Simulation d’une infrastructure réseau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251454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b="true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00</a:t>
              </a:r>
            </a:p>
          </p:txBody>
        </p:sp>
      </p:grpSp>
    </p:spTree>
  </p:cSld>
  <p:clrMapOvr>
    <a:masterClrMapping/>
  </p:clrMapOvr>
  <p:transition spd="slow">
    <p:push dir="d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02367">
            <a:off x="-2223178" y="5352900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0"/>
                </a:lnTo>
                <a:lnTo>
                  <a:pt x="0" y="246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5520406" y="-2864537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55647">
            <a:off x="-4332060" y="-6130849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883536">
            <a:off x="16596872" y="577637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3" y="0"/>
                </a:lnTo>
                <a:lnTo>
                  <a:pt x="7824543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80257">
            <a:off x="1134227" y="7687111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7825" y="500606"/>
            <a:ext cx="13092351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Application des cours théoriques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82088" y="3437865"/>
            <a:ext cx="3923824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Hardware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84269" y="5589428"/>
            <a:ext cx="3319462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Réseaux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9582" y="7740992"/>
            <a:ext cx="1168837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OS</a:t>
            </a:r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97381">
            <a:off x="-1720986" y="-4037900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3" y="0"/>
                </a:lnTo>
                <a:lnTo>
                  <a:pt x="7336933" y="6529870"/>
                </a:lnTo>
                <a:lnTo>
                  <a:pt x="0" y="652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4096171"/>
            <a:ext cx="1056541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Merci pour votre attention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424819">
            <a:off x="15225073" y="731307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-1005527" y="782195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9718" y="1038225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382A3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Schéma du réseau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827913">
            <a:off x="13109323" y="-3288758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5"/>
                </a:lnTo>
                <a:lnTo>
                  <a:pt x="0" y="726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94633">
            <a:off x="-649579" y="6777673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8173" y="2363524"/>
            <a:ext cx="15479369" cy="7923476"/>
          </a:xfrm>
          <a:custGeom>
            <a:avLst/>
            <a:gdLst/>
            <a:ahLst/>
            <a:cxnLst/>
            <a:rect r="r" b="b" t="t" l="l"/>
            <a:pathLst>
              <a:path h="7923476" w="15479369">
                <a:moveTo>
                  <a:pt x="0" y="0"/>
                </a:moveTo>
                <a:lnTo>
                  <a:pt x="15479369" y="0"/>
                </a:lnTo>
                <a:lnTo>
                  <a:pt x="15479369" y="7923476"/>
                </a:lnTo>
                <a:lnTo>
                  <a:pt x="0" y="7923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8934485" cy="3977389"/>
            <a:chOff x="0" y="0"/>
            <a:chExt cx="11912647" cy="53031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38039"/>
              <a:ext cx="11912647" cy="3165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Déployer un serveur Windows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251454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b="true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649579" y="6777673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9718" y="2333279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382A3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Quels services 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85328" y="4756392"/>
            <a:ext cx="4173972" cy="1636244"/>
            <a:chOff x="0" y="0"/>
            <a:chExt cx="5565295" cy="21816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5565295" cy="8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i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DHCP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23325"/>
              <a:ext cx="5565295" cy="958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Attribution automatique des IP sur le réseau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4756392"/>
            <a:ext cx="4704840" cy="1636244"/>
            <a:chOff x="0" y="0"/>
            <a:chExt cx="6273120" cy="218165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6273120" cy="8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 i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ACTIVE DIRECTORY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23325"/>
              <a:ext cx="6273120" cy="958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Gestion des permissions, des groupes  et des utilisateurs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959" y="4570315"/>
            <a:ext cx="3330082" cy="2008397"/>
            <a:chOff x="0" y="0"/>
            <a:chExt cx="4440109" cy="26778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4440109" cy="8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 i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GPO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23325"/>
              <a:ext cx="4440109" cy="1454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sécuriser les postes de travail restrictions logicielles, politiques de mots de passe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4827913">
            <a:off x="13109323" y="-3288758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5"/>
                </a:lnTo>
                <a:lnTo>
                  <a:pt x="0" y="7268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1" b="-117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41709" y="9602990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2" y="0"/>
                </a:lnTo>
                <a:lnTo>
                  <a:pt x="2604582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355151" y="-3132644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1" y="0"/>
                </a:lnTo>
                <a:lnTo>
                  <a:pt x="3903561" y="3698624"/>
                </a:lnTo>
                <a:lnTo>
                  <a:pt x="0" y="3698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4428891" y="5129979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2994870" y="-4487628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4191714" y="5982248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2" y="0"/>
                </a:lnTo>
                <a:lnTo>
                  <a:pt x="6135172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84979" y="2196656"/>
            <a:ext cx="8318042" cy="5893688"/>
          </a:xfrm>
          <a:custGeom>
            <a:avLst/>
            <a:gdLst/>
            <a:ahLst/>
            <a:cxnLst/>
            <a:rect r="r" b="b" t="t" l="l"/>
            <a:pathLst>
              <a:path h="5893688" w="8318042">
                <a:moveTo>
                  <a:pt x="0" y="0"/>
                </a:moveTo>
                <a:lnTo>
                  <a:pt x="8318042" y="0"/>
                </a:lnTo>
                <a:lnTo>
                  <a:pt x="8318042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89718" y="1033524"/>
            <a:ext cx="12908564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Sélection des services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02367">
            <a:off x="-1214151" y="4995701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3010144" y="-2479599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55647">
            <a:off x="-2240174" y="-4972087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1" y="0"/>
                </a:lnTo>
                <a:lnTo>
                  <a:pt x="8275791" y="7913725"/>
                </a:lnTo>
                <a:lnTo>
                  <a:pt x="0" y="7913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883536">
            <a:off x="14982647" y="4774151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80257">
            <a:off x="2946926" y="714568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63227" y="2419787"/>
            <a:ext cx="10161546" cy="5447427"/>
          </a:xfrm>
          <a:custGeom>
            <a:avLst/>
            <a:gdLst/>
            <a:ahLst/>
            <a:cxnLst/>
            <a:rect r="r" b="b" t="t" l="l"/>
            <a:pathLst>
              <a:path h="5447427" w="10161546">
                <a:moveTo>
                  <a:pt x="0" y="0"/>
                </a:moveTo>
                <a:lnTo>
                  <a:pt x="10161546" y="0"/>
                </a:lnTo>
                <a:lnTo>
                  <a:pt x="10161546" y="5447426"/>
                </a:lnTo>
                <a:lnTo>
                  <a:pt x="0" y="5447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89718" y="860819"/>
            <a:ext cx="12908564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Active Directory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02367">
            <a:off x="1282608" y="9053080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0"/>
                </a:lnTo>
                <a:lnTo>
                  <a:pt x="0" y="246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8458707" y="-2864537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70901">
            <a:off x="-5248300" y="-2567949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5"/>
                </a:lnTo>
                <a:lnTo>
                  <a:pt x="0" y="7913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1623">
            <a:off x="14241028" y="20626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69339">
            <a:off x="8292310" y="7013457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69882" y="2114770"/>
            <a:ext cx="7548237" cy="6057460"/>
          </a:xfrm>
          <a:custGeom>
            <a:avLst/>
            <a:gdLst/>
            <a:ahLst/>
            <a:cxnLst/>
            <a:rect r="r" b="b" t="t" l="l"/>
            <a:pathLst>
              <a:path h="6057460" w="7548237">
                <a:moveTo>
                  <a:pt x="0" y="0"/>
                </a:moveTo>
                <a:lnTo>
                  <a:pt x="7548236" y="0"/>
                </a:lnTo>
                <a:lnTo>
                  <a:pt x="7548236" y="6057460"/>
                </a:lnTo>
                <a:lnTo>
                  <a:pt x="0" y="6057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89718" y="860819"/>
            <a:ext cx="12908564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GPO</a:t>
            </a:r>
          </a:p>
        </p:txBody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DAGbgoceqKU</dc:identifier>
  <dcterms:modified xsi:type="dcterms:W3CDTF">2011-08-01T06:04:30Z</dcterms:modified>
  <cp:revision>1</cp:revision>
  <dc:title>Mise en Situation OS - 2O25</dc:title>
</cp:coreProperties>
</file>